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81DD5-E059-4878-96F9-4AC326597DFB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FB52A-9C2F-4C9C-BC40-5DE5C57F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74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FB52A-9C2F-4C9C-BC40-5DE5C57FFC1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26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61AA-68AE-43EF-9923-6CA062111D4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9298-2A2E-4036-9674-82D91751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3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61AA-68AE-43EF-9923-6CA062111D4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9298-2A2E-4036-9674-82D91751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8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61AA-68AE-43EF-9923-6CA062111D4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9298-2A2E-4036-9674-82D91751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61AA-68AE-43EF-9923-6CA062111D4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9298-2A2E-4036-9674-82D91751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7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61AA-68AE-43EF-9923-6CA062111D4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9298-2A2E-4036-9674-82D91751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1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61AA-68AE-43EF-9923-6CA062111D4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9298-2A2E-4036-9674-82D91751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61AA-68AE-43EF-9923-6CA062111D4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9298-2A2E-4036-9674-82D91751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80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25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12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61AA-68AE-43EF-9923-6CA062111D4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9298-2A2E-4036-9674-82D91751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2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61AA-68AE-43EF-9923-6CA062111D4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A9298-2A2E-4036-9674-82D91751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D61AA-68AE-43EF-9923-6CA062111D4A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A9298-2A2E-4036-9674-82D91751E2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480" y="0"/>
            <a:ext cx="9144000" cy="9583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743200" y="6477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rajan Pro" pitchFamily="18" charset="0"/>
              </a:rPr>
              <a:t>Unwavering</a:t>
            </a:r>
            <a:r>
              <a:rPr lang="en-US" b="1" baseline="0" dirty="0">
                <a:solidFill>
                  <a:schemeClr val="bg1"/>
                </a:solidFill>
                <a:latin typeface="Trajan Pro" pitchFamily="18" charset="0"/>
              </a:rPr>
              <a:t> Support for Uncommon Heroes®</a:t>
            </a:r>
            <a:endParaRPr lang="en-US" b="1" baseline="30000" dirty="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828800" y="83403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Trajan Pro" pitchFamily="18" charset="0"/>
              </a:rPr>
              <a:t>VFW Auxiliary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2" y="90085"/>
            <a:ext cx="1508172" cy="158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7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05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Trajan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Day</dc:creator>
  <cp:lastModifiedBy>Maria Peck</cp:lastModifiedBy>
  <cp:revision>127</cp:revision>
  <dcterms:created xsi:type="dcterms:W3CDTF">2014-03-11T21:22:57Z</dcterms:created>
  <dcterms:modified xsi:type="dcterms:W3CDTF">2022-06-06T20:48:38Z</dcterms:modified>
</cp:coreProperties>
</file>