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0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3E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146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245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81DD5-E059-4878-96F9-4AC326597DFB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9FB52A-9C2F-4C9C-BC40-5DE5C57FFC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174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FB52A-9C2F-4C9C-BC40-5DE5C57FFC16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42634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61AA-68AE-43EF-9923-6CA062111D4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A9298-2A2E-4036-9674-82D91751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335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61AA-68AE-43EF-9923-6CA062111D4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A9298-2A2E-4036-9674-82D91751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382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61AA-68AE-43EF-9923-6CA062111D4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A9298-2A2E-4036-9674-82D91751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34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61AA-68AE-43EF-9923-6CA062111D4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A9298-2A2E-4036-9674-82D91751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1706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61AA-68AE-43EF-9923-6CA062111D4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A9298-2A2E-4036-9674-82D91751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31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61AA-68AE-43EF-9923-6CA062111D4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A9298-2A2E-4036-9674-82D91751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597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61AA-68AE-43EF-9923-6CA062111D4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A9298-2A2E-4036-9674-82D91751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88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87257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2125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61AA-68AE-43EF-9923-6CA062111D4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A9298-2A2E-4036-9674-82D91751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922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D61AA-68AE-43EF-9923-6CA062111D4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DA9298-2A2E-4036-9674-82D91751E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098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D61AA-68AE-43EF-9923-6CA062111D4A}" type="datetimeFigureOut">
              <a:rPr lang="en-US" smtClean="0"/>
              <a:t>6/6/2022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DA9298-2A2E-4036-9674-82D91751E2A6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480" y="0"/>
            <a:ext cx="9144000" cy="95832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 userDrawn="1"/>
        </p:nvSpPr>
        <p:spPr>
          <a:xfrm>
            <a:off x="2743200" y="6477000"/>
            <a:ext cx="647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latin typeface="Trajan Pro" pitchFamily="18" charset="0"/>
              </a:rPr>
              <a:t>Unwavering</a:t>
            </a:r>
            <a:r>
              <a:rPr lang="en-US" b="1" baseline="0" dirty="0">
                <a:solidFill>
                  <a:schemeClr val="bg1"/>
                </a:solidFill>
                <a:latin typeface="Trajan Pro" pitchFamily="18" charset="0"/>
              </a:rPr>
              <a:t> Support for Uncommon Heroes®</a:t>
            </a:r>
            <a:endParaRPr lang="en-US" b="1" baseline="30000" dirty="0">
              <a:solidFill>
                <a:schemeClr val="bg1"/>
              </a:solidFill>
              <a:latin typeface="Trajan Pro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1828800" y="83403"/>
            <a:ext cx="571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>
                <a:solidFill>
                  <a:schemeClr val="bg1"/>
                </a:solidFill>
                <a:latin typeface="Trajan Pro" pitchFamily="18" charset="0"/>
              </a:rPr>
              <a:t>VFW Auxiliary</a:t>
            </a:r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472" y="90085"/>
            <a:ext cx="1508172" cy="15863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079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32055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733</TotalTime>
  <Words>1</Words>
  <Application>Microsoft Office PowerPoint</Application>
  <PresentationFormat>On-screen Show (4:3)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Trajan Pro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Cara Day</dc:creator>
  <cp:lastModifiedBy>Maria Peck</cp:lastModifiedBy>
  <cp:revision>127</cp:revision>
  <dcterms:created xsi:type="dcterms:W3CDTF">2014-03-11T21:22:57Z</dcterms:created>
  <dcterms:modified xsi:type="dcterms:W3CDTF">2022-06-06T20:48:38Z</dcterms:modified>
</cp:coreProperties>
</file>